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2"/>
  </p:notesMasterIdLst>
  <p:sldIdLst>
    <p:sldId id="256" r:id="rId2"/>
    <p:sldId id="284" r:id="rId3"/>
    <p:sldId id="257" r:id="rId4"/>
    <p:sldId id="260" r:id="rId5"/>
    <p:sldId id="296" r:id="rId6"/>
    <p:sldId id="297" r:id="rId7"/>
    <p:sldId id="298" r:id="rId8"/>
    <p:sldId id="299" r:id="rId9"/>
    <p:sldId id="268" r:id="rId10"/>
    <p:sldId id="300" r:id="rId11"/>
    <p:sldId id="301" r:id="rId12"/>
    <p:sldId id="302" r:id="rId13"/>
    <p:sldId id="303" r:id="rId14"/>
    <p:sldId id="304" r:id="rId15"/>
    <p:sldId id="310" r:id="rId16"/>
    <p:sldId id="311" r:id="rId17"/>
    <p:sldId id="312" r:id="rId18"/>
    <p:sldId id="313" r:id="rId19"/>
    <p:sldId id="314" r:id="rId20"/>
    <p:sldId id="305" r:id="rId21"/>
    <p:sldId id="306" r:id="rId22"/>
    <p:sldId id="307" r:id="rId23"/>
    <p:sldId id="308" r:id="rId24"/>
    <p:sldId id="309" r:id="rId25"/>
    <p:sldId id="315" r:id="rId26"/>
    <p:sldId id="316" r:id="rId27"/>
    <p:sldId id="317" r:id="rId28"/>
    <p:sldId id="318" r:id="rId29"/>
    <p:sldId id="319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9900"/>
    <a:srgbClr val="F2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62" autoAdjust="0"/>
  </p:normalViewPr>
  <p:slideViewPr>
    <p:cSldViewPr snapToGrid="0">
      <p:cViewPr varScale="1">
        <p:scale>
          <a:sx n="79" d="100"/>
          <a:sy n="79" d="100"/>
        </p:scale>
        <p:origin x="152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05D5E-9D0E-4018-8DD8-BB02886ADDA0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88F7E-62D0-4071-B7CD-3E8EC58C4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4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D1E52-E78D-4249-871C-8D1EE8A4804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5F179-FAA3-41B0-9899-7C359E38B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7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jpe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10" Type="http://schemas.openxmlformats.org/officeDocument/2006/relationships/image" Target="../media/image28.gif"/><Relationship Id="rId4" Type="http://schemas.openxmlformats.org/officeDocument/2006/relationships/image" Target="../media/image15.pn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7.jpe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0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0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0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1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0.jpeg"/><Relationship Id="rId5" Type="http://schemas.openxmlformats.org/officeDocument/2006/relationships/image" Target="../media/image50.png"/><Relationship Id="rId10" Type="http://schemas.openxmlformats.org/officeDocument/2006/relationships/image" Target="../media/image28.gif"/><Relationship Id="rId4" Type="http://schemas.openxmlformats.org/officeDocument/2006/relationships/image" Target="../media/image15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2.jpeg"/><Relationship Id="rId5" Type="http://schemas.openxmlformats.org/officeDocument/2006/relationships/image" Target="../media/image3.gif"/><Relationship Id="rId10" Type="http://schemas.openxmlformats.org/officeDocument/2006/relationships/image" Target="../media/image28.gif"/><Relationship Id="rId4" Type="http://schemas.openxmlformats.org/officeDocument/2006/relationships/image" Target="../media/image15.png"/><Relationship Id="rId9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jpe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38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2.png"/><Relationship Id="rId10" Type="http://schemas.openxmlformats.org/officeDocument/2006/relationships/image" Target="../media/image28.gif"/><Relationship Id="rId4" Type="http://schemas.openxmlformats.org/officeDocument/2006/relationships/image" Target="../media/image15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11" Type="http://schemas.openxmlformats.org/officeDocument/2006/relationships/slide" Target="slide25.xml"/><Relationship Id="rId5" Type="http://schemas.openxmlformats.org/officeDocument/2006/relationships/image" Target="../media/image9.png"/><Relationship Id="rId10" Type="http://schemas.openxmlformats.org/officeDocument/2006/relationships/image" Target="../media/image3.gif"/><Relationship Id="rId4" Type="http://schemas.openxmlformats.org/officeDocument/2006/relationships/slide" Target="slide9.xml"/><Relationship Id="rId9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fur.com/w/images/9/98/%D0%A1%D0%BE%D0%B2%D1%83%D0%BD%D1%8C%D1%8F.png" TargetMode="External"/><Relationship Id="rId3" Type="http://schemas.openxmlformats.org/officeDocument/2006/relationships/hyperlink" Target="http://elenaranko.ucoz.ru/" TargetMode="External"/><Relationship Id="rId7" Type="http://schemas.openxmlformats.org/officeDocument/2006/relationships/hyperlink" Target="http://s60.radikal.ru/i169/0808/c7/9eb2b44bbd3c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ymultik.ru/images/uznaj_o_svoem_geroe/Krosh.png" TargetMode="External"/><Relationship Id="rId5" Type="http://schemas.openxmlformats.org/officeDocument/2006/relationships/hyperlink" Target="http://www.youloveit.ru/uploads/gallery/main/583/youloveit_ru_smeshariki_kartinki14.png" TargetMode="External"/><Relationship Id="rId10" Type="http://schemas.openxmlformats.org/officeDocument/2006/relationships/hyperlink" Target="http://multsforkids.ru/data/uploads/personaji/kopatich/smeshariki-kopatich.png" TargetMode="External"/><Relationship Id="rId4" Type="http://schemas.openxmlformats.org/officeDocument/2006/relationships/hyperlink" Target="http://mediasubs.ru/group/uploads/dr/druzhelyubnyij-blogger/image/1375248434-536985-31114.jpeg" TargetMode="External"/><Relationship Id="rId9" Type="http://schemas.openxmlformats.org/officeDocument/2006/relationships/hyperlink" Target="http://www.smeshariki.ru/images/Sovuniya/predmet_losyash_big.gi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15.png"/><Relationship Id="rId10" Type="http://schemas.openxmlformats.org/officeDocument/2006/relationships/image" Target="../media/image28.gif"/><Relationship Id="rId4" Type="http://schemas.openxmlformats.org/officeDocument/2006/relationships/image" Target="../media/image11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6402" y="5276905"/>
            <a:ext cx="5536666" cy="735013"/>
          </a:xfrm>
        </p:spPr>
        <p:txBody>
          <a:bodyPr>
            <a:normAutofit fontScale="90000"/>
          </a:bodyPr>
          <a:lstStyle/>
          <a:p>
            <a:pPr marL="324000" defTabSz="914321">
              <a:spcBef>
                <a:spcPts val="0"/>
              </a:spcBef>
            </a:pPr>
            <a:r>
              <a:rPr lang="ru-RU" sz="31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Автор</a:t>
            </a:r>
            <a:r>
              <a:rPr lang="ru-RU" sz="31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lang="ru-RU" sz="31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ru-RU" sz="31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учитель-логопед</a:t>
            </a:r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Червякова </a:t>
            </a:r>
            <a:r>
              <a:rPr lang="ru-RU" sz="31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Татьяна </a:t>
            </a:r>
            <a:r>
              <a:rPr lang="ru-RU" sz="31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Васильевна</a:t>
            </a:r>
            <a:r>
              <a:rPr lang="ru-RU" sz="3100" dirty="0">
                <a:solidFill>
                  <a:srgbClr val="0000FF"/>
                </a:solidFill>
                <a:latin typeface="Candara" panose="020E0502030303020204" pitchFamily="34" charset="0"/>
                <a:ea typeface="+mn-ea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00FF"/>
                </a:solidFill>
                <a:latin typeface="Candara" panose="020E0502030303020204" pitchFamily="34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lang="ru-RU" b="1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097" y="2800015"/>
            <a:ext cx="1381738" cy="14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картинки смешарики совунь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24" y="2851085"/>
            <a:ext cx="1539811" cy="16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800" y="2093568"/>
            <a:ext cx="77724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Тренажер по обучению грамоте</a:t>
            </a:r>
          </a:p>
          <a:p>
            <a:pPr algn="ctr"/>
            <a:endParaRPr lang="ru-RU" sz="1200" b="1" dirty="0" smtClean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Находим </a:t>
            </a:r>
            <a:r>
              <a:rPr lang="ru-RU" sz="3200" b="1" dirty="0">
                <a:solidFill>
                  <a:srgbClr val="0000FF"/>
                </a:solidFill>
                <a:latin typeface="Candara" panose="020E0502030303020204" pitchFamily="34" charset="0"/>
              </a:rPr>
              <a:t>гласный звук </a:t>
            </a:r>
            <a:endParaRPr lang="ru-RU" sz="3200" b="1" dirty="0" smtClean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в </a:t>
            </a:r>
            <a:r>
              <a:rPr lang="ru-RU" sz="3200" b="1" dirty="0">
                <a:solidFill>
                  <a:srgbClr val="0000FF"/>
                </a:solidFill>
                <a:latin typeface="Candara" panose="020E0502030303020204" pitchFamily="34" charset="0"/>
              </a:rPr>
              <a:t>середине слова</a:t>
            </a:r>
            <a:endParaRPr lang="ru-RU" sz="32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10" name="Подзаголовок 9"/>
          <p:cNvSpPr txBox="1">
            <a:spLocks noGrp="1"/>
          </p:cNvSpPr>
          <p:nvPr>
            <p:ph type="subTitle" idx="1"/>
          </p:nvPr>
        </p:nvSpPr>
        <p:spPr>
          <a:xfrm>
            <a:off x="1230034" y="549994"/>
            <a:ext cx="668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</a:t>
            </a:r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детский сад «Родничок» </a:t>
            </a:r>
          </a:p>
          <a:p>
            <a:pPr marL="324000"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Свеча Кировской области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картинки смешарики крош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12" y="4650131"/>
            <a:ext cx="1441323" cy="17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картинка кар карыча из смешарик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92" y="4174444"/>
            <a:ext cx="1557668" cy="16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а смешари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5" y="3911976"/>
            <a:ext cx="1208175" cy="161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4006" y="495597"/>
            <a:ext cx="665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А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050138" y="5088768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Картинки по запросу картинка кар карыч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933" y="4003929"/>
            <a:ext cx="2245062" cy="23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://oskazkax.ru/uploads/posts/2012-11/1353982153_chasy_dlia_gnoma_oskazkaxru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545" y="3293989"/>
            <a:ext cx="1742697" cy="200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pogodaspb.info/img/sovety/2012-08-07-22-31-35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880" y="2301240"/>
            <a:ext cx="1917427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hi-testing.ru/upload/medialibrary/ade/test3_logo_big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5919" y="1407678"/>
            <a:ext cx="1948921" cy="21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737614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4006" y="495597"/>
            <a:ext cx="665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А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055532" y="5079097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http://www.bambinomag.ru/products_pictures/ch-66893-1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73" y="3230880"/>
            <a:ext cx="1747087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static.freepik.com/free-photo/little-house-with-garden_417887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6"/>
          <a:stretch/>
        </p:blipFill>
        <p:spPr bwMode="auto">
          <a:xfrm>
            <a:off x="3550919" y="2316481"/>
            <a:ext cx="19783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pedlib.ru/books1/2/0025/74.gif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160" y="1465787"/>
            <a:ext cx="1981200" cy="203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Картинки по запросу картинка кар карыч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933" y="4003929"/>
            <a:ext cx="2245062" cy="23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61425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4006" y="495597"/>
            <a:ext cx="665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А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Картинки по запрос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666" y="3230880"/>
            <a:ext cx="1719046" cy="20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pngimg.com/upload/bug_PNG399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174" y="2347653"/>
            <a:ext cx="1862213" cy="20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по запросу картинка гра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43" y="1691640"/>
            <a:ext cx="2088847" cy="1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омой 19">
            <a:hlinkClick r:id="rId8" action="ppaction://hlinksldjump" highlightClick="1"/>
          </p:cNvPr>
          <p:cNvSpPr/>
          <p:nvPr/>
        </p:nvSpPr>
        <p:spPr>
          <a:xfrm>
            <a:off x="8055532" y="5079097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Картинки по запросу картинка кар карыч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933" y="4003929"/>
            <a:ext cx="2245062" cy="23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63118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4006" y="495597"/>
            <a:ext cx="665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А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http://900igr.net/data/predmety/Odezhda-aksessuary.files/0003-014-SHarf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974" y="3307080"/>
            <a:ext cx="1884146" cy="195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static.colnyshko.ru/big/27c8936480975d7ae30ef290ccde7443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1310" y="2229965"/>
            <a:ext cx="1821380" cy="210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Картинки по запрос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57" y="1393831"/>
            <a:ext cx="1930664" cy="22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домой 16">
            <a:hlinkClick r:id="rId8" action="ppaction://hlinksldjump" highlightClick="1"/>
          </p:cNvPr>
          <p:cNvSpPr/>
          <p:nvPr/>
        </p:nvSpPr>
        <p:spPr>
          <a:xfrm>
            <a:off x="8055532" y="5079097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Картинки по запросу картинка кар карыч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933" y="4003929"/>
            <a:ext cx="2245062" cy="23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55696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4006" y="495597"/>
            <a:ext cx="665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А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2" end="166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pic>
        <p:nvPicPr>
          <p:cNvPr id="18" name="Рисунок 17" descr="http://www.repas96.ru/user_files/eshopimage/tovary/huge/45066166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08" b="9167"/>
          <a:stretch>
            <a:fillRect/>
          </a:stretch>
        </p:blipFill>
        <p:spPr bwMode="auto">
          <a:xfrm>
            <a:off x="3655020" y="2346960"/>
            <a:ext cx="18742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Картинки по запросу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520" y="1465788"/>
            <a:ext cx="1609012" cy="209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омой 22">
            <a:hlinkClick r:id="rId7" action="ppaction://hlinksldjump" highlightClick="1"/>
          </p:cNvPr>
          <p:cNvSpPr/>
          <p:nvPr/>
        </p:nvSpPr>
        <p:spPr>
          <a:xfrm>
            <a:off x="8092427" y="5799469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33347" y="5480165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Молодец!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4" name="Picture 2" descr="Картинки по запросу картинка кар карыч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933" y="4003929"/>
            <a:ext cx="2245062" cy="23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s://encrypted-tbn0.gstatic.com/images?q=tbn:ANd9GcR2n0T5wtAr5nssydJH2IaiSyejsVjibms1E1osSZixSVRZhqg8PA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31" y="3184182"/>
            <a:ext cx="1773889" cy="213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Картинки по запросу картинка анимация шарики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1124" flipH="1">
            <a:off x="936337" y="898002"/>
            <a:ext cx="1857375" cy="284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42902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98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5571" y="495597"/>
            <a:ext cx="6692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О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Картинки по запросу картинка рысь для дете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215" y="3351656"/>
            <a:ext cx="2095105" cy="18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www.molomo.ru/img/tiger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679" y="2514600"/>
            <a:ext cx="2072641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chelindustry.ru/images/Volchok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160" y="1644394"/>
            <a:ext cx="2042160" cy="160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Картинки по запросу картинка кроша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98"/>
          <a:stretch/>
        </p:blipFill>
        <p:spPr bwMode="auto">
          <a:xfrm>
            <a:off x="4700292" y="4282947"/>
            <a:ext cx="2466522" cy="22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28589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5571" y="495597"/>
            <a:ext cx="6692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О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Картинки по запросу картинка крош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98"/>
          <a:stretch/>
        </p:blipFill>
        <p:spPr bwMode="auto">
          <a:xfrm>
            <a:off x="4700292" y="4282947"/>
            <a:ext cx="2466522" cy="22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://fitfan.ru/uploads/posts/2010-10/1286903357_cheese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" y="3503164"/>
            <a:ext cx="2087879" cy="146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post.kards.qip.ru/images/postcard/5e/94/9933918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7120" y="2369057"/>
            <a:ext cx="1935480" cy="19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Картинки по запросу картинка суп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0108" y="1644393"/>
            <a:ext cx="2130451" cy="15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6562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5571" y="495597"/>
            <a:ext cx="6692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О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Картинки по запросу картинка крош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98"/>
          <a:stretch/>
        </p:blipFill>
        <p:spPr bwMode="auto">
          <a:xfrm>
            <a:off x="4700292" y="4282947"/>
            <a:ext cx="2466522" cy="22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pngimg.com/upload/bug_PNG399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72" y="3387369"/>
            <a:ext cx="1668379" cy="18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www.artsides.ru/big/item_2485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440" y="2251634"/>
            <a:ext cx="2049120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ptzonline.ru/uploads/images/4/e/d/7/9/707aedcadf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589" y="1566160"/>
            <a:ext cx="2056251" cy="181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6221592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5571" y="495597"/>
            <a:ext cx="6692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О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Картинки по запросу картинка крош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98"/>
          <a:stretch/>
        </p:blipFill>
        <p:spPr bwMode="auto">
          <a:xfrm>
            <a:off x="4700292" y="4282947"/>
            <a:ext cx="2466522" cy="22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://img-fotki.yandex.ru/get/6522/139440740.3b/0_82e7a_86af75ef_L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025" y="3335930"/>
            <a:ext cx="1926184" cy="189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stihi.ru/pics/2012/08/27/2746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460" y="2390834"/>
            <a:ext cx="178308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Картинки по запросу картинка дуб для детей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2494" y="1470406"/>
            <a:ext cx="1953590" cy="1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02192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5571" y="495597"/>
            <a:ext cx="6692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О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" end="166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pic>
        <p:nvPicPr>
          <p:cNvPr id="24" name="Picture 4" descr="Картинки по запросу картинка крош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98"/>
          <a:stretch/>
        </p:blipFill>
        <p:spPr bwMode="auto">
          <a:xfrm>
            <a:off x="5587196" y="4246375"/>
            <a:ext cx="2466522" cy="22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855" y="1463040"/>
            <a:ext cx="1984505" cy="21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по запросу картинка гра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55" y="2433631"/>
            <a:ext cx="2155690" cy="17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артинки по запросу картинка нарисованный дом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15" y="3265430"/>
            <a:ext cx="1877991" cy="19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Управляющая кнопка: домой 21">
            <a:hlinkClick r:id="rId9" action="ppaction://hlinksldjump" highlightClick="1"/>
          </p:cNvPr>
          <p:cNvSpPr/>
          <p:nvPr/>
        </p:nvSpPr>
        <p:spPr>
          <a:xfrm>
            <a:off x="8111608" y="5789882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00152" y="5442552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Молодец!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4" name="Picture 6" descr="Картинки по запросу картинка анимация шарики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1124" flipH="1">
            <a:off x="936337" y="898002"/>
            <a:ext cx="1857375" cy="284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16727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54034" y="495597"/>
            <a:ext cx="36359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Правила игры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6907" y="3333576"/>
            <a:ext cx="5130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Управляющие кнопки</a:t>
            </a:r>
            <a:endParaRPr lang="ru-RU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noaction" highlightClick="1"/>
          </p:cNvPr>
          <p:cNvSpPr/>
          <p:nvPr/>
        </p:nvSpPr>
        <p:spPr>
          <a:xfrm>
            <a:off x="621468" y="4050237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noaction" highlightClick="1"/>
          </p:cNvPr>
          <p:cNvSpPr/>
          <p:nvPr/>
        </p:nvSpPr>
        <p:spPr>
          <a:xfrm>
            <a:off x="621468" y="4853680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83788" y="4041462"/>
            <a:ext cx="14462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далее</a:t>
            </a:r>
            <a:endParaRPr lang="ru-RU" sz="32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7468" y="4797682"/>
            <a:ext cx="73060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ru-RU" sz="32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</a:t>
            </a:r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озвращение на страницу выбора игры</a:t>
            </a:r>
            <a:endParaRPr lang="ru-RU" sz="32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621468" y="5657123"/>
            <a:ext cx="576000" cy="576037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18307" y="5657123"/>
            <a:ext cx="28023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правила игры</a:t>
            </a:r>
            <a:endParaRPr lang="ru-RU" sz="32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468" y="1277171"/>
            <a:ext cx="788203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Выполни задания </a:t>
            </a:r>
            <a:r>
              <a:rPr lang="ru-RU" sz="320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Смешариков</a:t>
            </a:r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Определи, какой гласный звук спрятался в середине слов и назови слово </a:t>
            </a:r>
          </a:p>
          <a:p>
            <a:pPr algn="ctr"/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заданным звуком.</a:t>
            </a:r>
            <a:endParaRPr lang="ru-RU" sz="32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Картинки по запросу картинка смешарики совунь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87" y="2820187"/>
            <a:ext cx="1562937" cy="15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картинка смешар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0" y="2293751"/>
            <a:ext cx="1208175" cy="161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3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0342" y="495597"/>
            <a:ext cx="6723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У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Картинки по запросу картинки смешарики совунья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340" y="3953765"/>
            <a:ext cx="2133390" cy="22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www.stihi.ru/pics/2012/08/27/2746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479" y="1557319"/>
            <a:ext cx="178308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g-fotki.yandex.ru/get/6522/139440740.3b/0_82e7a_86af75ef_L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120" y="2255520"/>
            <a:ext cx="1912861" cy="19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Картинки по запросу картинка дуб для детей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945" y="3253507"/>
            <a:ext cx="1792071" cy="195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23610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0342" y="495597"/>
            <a:ext cx="6723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У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Картинки по запросу картинки смешарики совунья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340" y="3953765"/>
            <a:ext cx="2133390" cy="22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www.greenrussia.ru/uploads/posts/2012-03/1330690017_image018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636" y="2154360"/>
            <a:ext cx="1689017" cy="214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matemat.me/wp-content/uploads/2014/02/%D0%BF%D0%BB%D0%BE%D1%82.jpg"/>
          <p:cNvPicPr/>
          <p:nvPr/>
        </p:nvPicPr>
        <p:blipFill>
          <a:blip r:embed="rId8"/>
          <a:srcRect t="13894" b="9980"/>
          <a:stretch>
            <a:fillRect/>
          </a:stretch>
        </p:blipFill>
        <p:spPr bwMode="auto">
          <a:xfrm>
            <a:off x="6263640" y="3270934"/>
            <a:ext cx="1918521" cy="175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bambinomag.ru/products_pictures/ch-66893-10.jpg"/>
          <p:cNvPicPr/>
          <p:nvPr/>
        </p:nvPicPr>
        <p:blipFill>
          <a:blip r:embed="rId9"/>
          <a:srcRect t="1961"/>
          <a:stretch>
            <a:fillRect/>
          </a:stretch>
        </p:blipFill>
        <p:spPr bwMode="auto">
          <a:xfrm>
            <a:off x="1067589" y="1427072"/>
            <a:ext cx="1724025" cy="207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0323741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0342" y="495597"/>
            <a:ext cx="6723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У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Картинки по запросу картинки смешарики совунья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340" y="3953765"/>
            <a:ext cx="2133390" cy="22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www.fotokanal.com/images/4/city-par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89" y="1463692"/>
            <a:ext cx="2197460" cy="199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ttp://www.odonata-chuvashia42.narod.ru/photo23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9991" y="2316480"/>
            <a:ext cx="2072640" cy="195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ttp://mydiz.ru/userfiles/652_26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01225" y="3181925"/>
            <a:ext cx="2273511" cy="207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1015937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0342" y="495597"/>
            <a:ext cx="6723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У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Картинки по запросу картинки смешарики совунья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340" y="3953765"/>
            <a:ext cx="2133390" cy="22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9" y="2208498"/>
            <a:ext cx="1905000" cy="20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://v-kvartiremont.ru/images/stories/multi-coloured-finishes-dining-chair-by-freshwest-the-lazy-chair.jpg"/>
          <p:cNvPicPr/>
          <p:nvPr/>
        </p:nvPicPr>
        <p:blipFill>
          <a:blip r:embed="rId8"/>
          <a:srcRect l="16762" t="5236" r="19429"/>
          <a:stretch>
            <a:fillRect/>
          </a:stretch>
        </p:blipFill>
        <p:spPr bwMode="auto">
          <a:xfrm>
            <a:off x="6477000" y="3185160"/>
            <a:ext cx="1475643" cy="20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Картинки по запросу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40" y="1463140"/>
            <a:ext cx="1774105" cy="19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79497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0342" y="495597"/>
            <a:ext cx="6723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У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" end="166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pic>
        <p:nvPicPr>
          <p:cNvPr id="14" name="Picture 2" descr="Картинки по запросу картинки смешарики совунья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340" y="3953765"/>
            <a:ext cx="2133390" cy="22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www.graycell.ru/picture/big/slon8.jpg"/>
          <p:cNvPicPr/>
          <p:nvPr/>
        </p:nvPicPr>
        <p:blipFill>
          <a:blip r:embed="rId6"/>
          <a:srcRect l="6000" t="11400" r="6200" b="13200"/>
          <a:stretch>
            <a:fillRect/>
          </a:stretch>
        </p:blipFill>
        <p:spPr bwMode="auto">
          <a:xfrm>
            <a:off x="6226803" y="3270934"/>
            <a:ext cx="1828729" cy="176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g0.liveinternet.ru/images/attach/c/4/81/862/81862064_luk.png"/>
          <p:cNvPicPr/>
          <p:nvPr/>
        </p:nvPicPr>
        <p:blipFill>
          <a:blip r:embed="rId7"/>
          <a:srcRect l="13235" b="9172"/>
          <a:stretch>
            <a:fillRect/>
          </a:stretch>
        </p:blipFill>
        <p:spPr bwMode="auto">
          <a:xfrm>
            <a:off x="3642360" y="2210908"/>
            <a:ext cx="1844040" cy="20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Картинки по запрос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54" y="1468022"/>
            <a:ext cx="1765300" cy="204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flipH="1">
            <a:off x="3177147" y="527683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Молодец!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24" name="Управляющая кнопка: домой 23">
            <a:hlinkClick r:id="rId9" action="ppaction://hlinksldjump" highlightClick="1"/>
          </p:cNvPr>
          <p:cNvSpPr/>
          <p:nvPr/>
        </p:nvSpPr>
        <p:spPr>
          <a:xfrm>
            <a:off x="8033756" y="5755486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Картинки по запросу картинка анимация шарики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7865" flipH="1">
            <a:off x="6834184" y="951892"/>
            <a:ext cx="1857375" cy="284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58748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321" y="495597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Ы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://givotnie.com/wp-content/uploads/2012/02/kuprej_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1" y="3554780"/>
            <a:ext cx="2002522" cy="147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chelindustry.ru/images/Volchok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337" y="2318884"/>
            <a:ext cx="1975325" cy="18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graycell.ru/picture/big/slon8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487" y="1596894"/>
            <a:ext cx="2043593" cy="17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Похожее изображени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729" y="4249768"/>
            <a:ext cx="1930560" cy="20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16499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321" y="495597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Ы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729" y="4249768"/>
            <a:ext cx="1930560" cy="20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pngimg.com/upload/bug_PNG399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874" y="3300523"/>
            <a:ext cx="1967674" cy="21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19" y="2270627"/>
            <a:ext cx="1904362" cy="20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Картинки по запросу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39" y="1437558"/>
            <a:ext cx="1765300" cy="215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23638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321" y="495597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Ы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729" y="4249768"/>
            <a:ext cx="1930560" cy="20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://www.molomo.ru/img/tiger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9176" y="3502106"/>
            <a:ext cx="2111070" cy="149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agroatlas.ru/content/pests/Talpa_europaea/Talpa_europaea.jpg"/>
          <p:cNvPicPr/>
          <p:nvPr/>
        </p:nvPicPr>
        <p:blipFill>
          <a:blip r:embed="rId8"/>
          <a:srcRect l="6750" r="3800"/>
          <a:stretch>
            <a:fillRect/>
          </a:stretch>
        </p:blipFill>
        <p:spPr bwMode="auto">
          <a:xfrm>
            <a:off x="3566160" y="2497489"/>
            <a:ext cx="2042159" cy="135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pedlib.ru/books1/2/0025/74.gi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5897" y="1532172"/>
            <a:ext cx="2114183" cy="184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6843878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321" y="495597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Ы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729" y="4249768"/>
            <a:ext cx="1930560" cy="20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://www.rybalka.ru/sites/default/files/10.11/fish/main/10305-8330.jpg?129110375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333" y="1751995"/>
            <a:ext cx="2108747" cy="136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st.fl.ru/users/Dinara633/upload/f_4c98c0bf50ac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52173" y="2362904"/>
            <a:ext cx="2039653" cy="167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Картинки по запросу картинка рысь для детей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860" y="3368600"/>
            <a:ext cx="2017701" cy="17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61875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321" y="495597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Ы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" end="166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pic>
        <p:nvPicPr>
          <p:cNvPr id="22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729" y="4249768"/>
            <a:ext cx="1930560" cy="20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артинки по запросу картинка гра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44" y="1789113"/>
            <a:ext cx="2094416" cy="14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картинка сыр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t="11733" r="6563" b="8267"/>
          <a:stretch/>
        </p:blipFill>
        <p:spPr bwMode="auto">
          <a:xfrm>
            <a:off x="3614318" y="2426780"/>
            <a:ext cx="1915364" cy="17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и по запросу картинка с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98" y="3346100"/>
            <a:ext cx="1977230" cy="180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999741" y="532294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Молодец!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24" name="Управляющая кнопка: домой 23">
            <a:hlinkClick r:id="rId9" action="ppaction://hlinksldjump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Картинки по запросу картинка анимация шарики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1124" flipH="1">
            <a:off x="936337" y="898002"/>
            <a:ext cx="1857375" cy="284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41324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и смешарики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975" y="3730707"/>
            <a:ext cx="1406346" cy="18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936" y="1284285"/>
            <a:ext cx="1671347" cy="18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58670" y="484902"/>
            <a:ext cx="3368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Выбери игру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1038" name="Picture 14" descr="Картинки по запросу картинка кроша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233" y="3735527"/>
            <a:ext cx="2118843" cy="20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7710" y="5532285"/>
            <a:ext cx="17908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з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вук И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79759" y="2961266"/>
            <a:ext cx="17636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з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вук А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69879" y="5495776"/>
            <a:ext cx="1800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з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вук О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9" name="Управляющая кнопка: справка 8">
            <a:hlinkClick r:id="rId8" action="ppaction://hlinksldjump" highlightClick="1"/>
          </p:cNvPr>
          <p:cNvSpPr/>
          <p:nvPr/>
        </p:nvSpPr>
        <p:spPr>
          <a:xfrm>
            <a:off x="7974370" y="5725689"/>
            <a:ext cx="576000" cy="576037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Картинки по запросу картинки смешарики совунья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862" y="1493441"/>
            <a:ext cx="1654013" cy="177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0853" y="3064738"/>
            <a:ext cx="17091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з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вук У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13" name="Picture 10" descr="Похожее изображение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288" y="1416999"/>
            <a:ext cx="1544754" cy="164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503167" y="2894468"/>
            <a:ext cx="18549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з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вук 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Ы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76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714320"/>
            <a:ext cx="8064896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Автор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шаблона: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Ранько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Елена Алексеевна учитель начальных классов  МАОУ лицей №21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pitchFamily="34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 – ресурсы: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http://mediasubs.ru/group/uploads/dr/druzhelyubnyij-blogger/image/1375248434-536985-31114.jpeg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фон с ромашками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карыч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www.youloveit.ru/uploads/gallery/main/583/youloveit_ru_smeshariki_kartinki14.png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daymultik.ru/images/uznaj_o_svoem_geroe/Krosh.png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s60.radikal.ru/i169/0808/c7/9eb2b44bbd3c.png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Совунья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8"/>
              </a:rPr>
              <a:t>http://ru.wikifur.com/w/images/9/98/%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D0%A1%D0%BE%D0%B2%D1%83%D0%BD%D1%8C%D1%8F.png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www.smeshariki.ru/images/Sovuniya/predmet_losyash_big.gif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Копатыч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multsforkids.ru/data/uploads/personaji/kopatich/smeshariki-kopatich.png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5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466" y="495597"/>
            <a:ext cx="68050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И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5" name="Picture 2" descr="Картинки по запросу картинки смешарики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43179" y="3792093"/>
            <a:ext cx="1832840" cy="24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Объект 5" descr="http://img1.liveinternet.ru/images/attach/c/2/64/161/64161975_023212797.pn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04" y="1473746"/>
            <a:ext cx="2044231" cy="203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abc-color.com/image/coloring/trees/001/oak/oak-picture-color-2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73" t="3958" r="18364" b="5541"/>
          <a:stretch>
            <a:fillRect/>
          </a:stretch>
        </p:blipFill>
        <p:spPr bwMode="auto">
          <a:xfrm>
            <a:off x="3583178" y="2225040"/>
            <a:ext cx="1872741" cy="20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dovosp.ru/insertfiles/images/antsupova-t-uchim-rebenka-slushat-i-slyshat-02-14/cvet_25022014.gif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00"/>
          <a:stretch>
            <a:fillRect/>
          </a:stretch>
        </p:blipFill>
        <p:spPr bwMode="auto">
          <a:xfrm>
            <a:off x="6563062" y="3201300"/>
            <a:ext cx="1411471" cy="202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9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60763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466" y="495597"/>
            <a:ext cx="68050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И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5" name="Picture 2" descr="Картинки по запросу картинки смешарики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43179" y="3792093"/>
            <a:ext cx="1832840" cy="24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://www.rybalka.ru/sites/default/files/10.11/fish/main/10305-8330.jpg?129110375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20" y="1698842"/>
            <a:ext cx="2102102" cy="14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rybkavprud.ru/0115_art_ryba_prudovaya/02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073" y="2362200"/>
            <a:ext cx="1996287" cy="184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st.fl.ru/users/Dinara633/upload/f_4c98c0bf50ac7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829" y="3426167"/>
            <a:ext cx="2026920" cy="156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7219287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466" y="495597"/>
            <a:ext cx="68050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И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5" name="Picture 2" descr="Картинки по запросу картинки смешарики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43179" y="3792093"/>
            <a:ext cx="1832840" cy="24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http://privately.ru/uploads/posts/1176152776_opibrightnail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9466" y="1430696"/>
            <a:ext cx="1493454" cy="20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tdlorien.ru/img/cat/630028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 b="32292"/>
          <a:stretch>
            <a:fillRect/>
          </a:stretch>
        </p:blipFill>
        <p:spPr bwMode="auto">
          <a:xfrm>
            <a:off x="3509466" y="2712720"/>
            <a:ext cx="2109734" cy="119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online-teacher.ru/image/english/dialogue-12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075" y="3169919"/>
            <a:ext cx="1647457" cy="21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3463139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466" y="495597"/>
            <a:ext cx="68050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И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5" name="Picture 2" descr="Картинки по запросу картинки смешарики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43179" y="3792093"/>
            <a:ext cx="1832840" cy="24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://static.colnyshko.ru/big/27c8936480975d7ae30ef290ccde7443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840" y="1395647"/>
            <a:ext cx="1821380" cy="210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0.liveinternet.ru/images/attach/c/4/81/862/81862064_luk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1972" y="2255520"/>
            <a:ext cx="183966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static.freepik.com/free-photo/little-house-with-garden_417887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361" y="3230880"/>
            <a:ext cx="1905000" cy="205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173551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466" y="495597"/>
            <a:ext cx="68050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И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5" name="Picture 2" descr="Картинки по запросу картинки смешарики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43179" y="3792093"/>
            <a:ext cx="1832840" cy="24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2" end="166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pic>
        <p:nvPicPr>
          <p:cNvPr id="17" name="Рисунок 16" descr="http://givotnie.com/wp-content/uploads/2012/02/kuprej_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" y="1645920"/>
            <a:ext cx="2089951" cy="154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molomo.ru/img/tiger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345" y="2484120"/>
            <a:ext cx="2063736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graycell.ru/picture/big/slon8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399" y="3307080"/>
            <a:ext cx="2001969" cy="182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домой 20">
            <a:hlinkClick r:id="rId9" action="ppaction://hlinksldjump" highlightClick="1"/>
          </p:cNvPr>
          <p:cNvSpPr/>
          <p:nvPr/>
        </p:nvSpPr>
        <p:spPr>
          <a:xfrm>
            <a:off x="8092427" y="5799469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177147" y="527683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Молодец!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5" name="Picture 6" descr="Картинки по запросу картинка анимация шарики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7865" flipH="1">
            <a:off x="6834184" y="951892"/>
            <a:ext cx="1857375" cy="284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06764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98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4006" y="495597"/>
            <a:ext cx="665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А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pic>
        <p:nvPicPr>
          <p:cNvPr id="9" name="Рисунок 8" descr="http://wordassociations.ru/image/600x/svg_to_png/jonata_Bowknot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40" y="3322320"/>
            <a:ext cx="200942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uite73.ru/img/chear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240" y="2240280"/>
            <a:ext cx="1453824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stihi.ru/pics/2012/08/27/2746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120" y="1552342"/>
            <a:ext cx="1935480" cy="19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8" action="ppaction://hlinksldjump" highlightClick="1"/>
          </p:cNvPr>
          <p:cNvSpPr/>
          <p:nvPr/>
        </p:nvSpPr>
        <p:spPr>
          <a:xfrm>
            <a:off x="8050138" y="5088768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Картинки по запросу картинка кар карыч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933" y="4003929"/>
            <a:ext cx="2245062" cy="23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14209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3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600"/>
      </a:hlink>
      <a:folHlink>
        <a:srgbClr val="33993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3" id="{0FDE9B90-79A7-4C30-A261-0DBF7476AED7}" vid="{213FEBD3-746B-4659-B924-56C2FD247DC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Тема33</Template>
  <TotalTime>772</TotalTime>
  <Words>276</Words>
  <Application>Microsoft Office PowerPoint</Application>
  <PresentationFormat>Экран (4:3)</PresentationFormat>
  <Paragraphs>68</Paragraphs>
  <Slides>30</Slides>
  <Notes>1</Notes>
  <HiddenSlides>0</HiddenSlides>
  <MMClips>26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Candara</vt:lpstr>
      <vt:lpstr>Times New Roman</vt:lpstr>
      <vt:lpstr>Тема33</vt:lpstr>
      <vt:lpstr>Автор:  учитель-логопед Червякова Татьяна Васильевна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Трифанюк Людмила</cp:lastModifiedBy>
  <cp:revision>85</cp:revision>
  <dcterms:created xsi:type="dcterms:W3CDTF">2017-03-08T04:56:52Z</dcterms:created>
  <dcterms:modified xsi:type="dcterms:W3CDTF">2024-04-16T18:39:05Z</dcterms:modified>
</cp:coreProperties>
</file>